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4" r:id="rId4"/>
    <p:sldId id="263" r:id="rId5"/>
    <p:sldId id="258" r:id="rId6"/>
    <p:sldId id="261" r:id="rId7"/>
    <p:sldId id="259" r:id="rId8"/>
    <p:sldId id="262" r:id="rId9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03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21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025D-55F9-4E9A-940E-72F76542BD8B}" type="datetimeFigureOut">
              <a:rPr lang="de-AT" smtClean="0"/>
              <a:t>30.09.2015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00E48-233C-4BE3-A9D2-CC39E2E6304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5015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025D-55F9-4E9A-940E-72F76542BD8B}" type="datetimeFigureOut">
              <a:rPr lang="de-AT" smtClean="0"/>
              <a:t>30.09.2015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00E48-233C-4BE3-A9D2-CC39E2E6304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77271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025D-55F9-4E9A-940E-72F76542BD8B}" type="datetimeFigureOut">
              <a:rPr lang="de-AT" smtClean="0"/>
              <a:t>30.09.2015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00E48-233C-4BE3-A9D2-CC39E2E6304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91075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025D-55F9-4E9A-940E-72F76542BD8B}" type="datetimeFigureOut">
              <a:rPr lang="de-AT" smtClean="0"/>
              <a:t>30.09.2015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00E48-233C-4BE3-A9D2-CC39E2E6304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44266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025D-55F9-4E9A-940E-72F76542BD8B}" type="datetimeFigureOut">
              <a:rPr lang="de-AT" smtClean="0"/>
              <a:t>30.09.2015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00E48-233C-4BE3-A9D2-CC39E2E6304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26586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025D-55F9-4E9A-940E-72F76542BD8B}" type="datetimeFigureOut">
              <a:rPr lang="de-AT" smtClean="0"/>
              <a:t>30.09.2015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00E48-233C-4BE3-A9D2-CC39E2E6304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23192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025D-55F9-4E9A-940E-72F76542BD8B}" type="datetimeFigureOut">
              <a:rPr lang="de-AT" smtClean="0"/>
              <a:t>30.09.2015</a:t>
            </a:fld>
            <a:endParaRPr lang="de-AT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00E48-233C-4BE3-A9D2-CC39E2E6304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505718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025D-55F9-4E9A-940E-72F76542BD8B}" type="datetimeFigureOut">
              <a:rPr lang="de-AT" smtClean="0"/>
              <a:t>30.09.2015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00E48-233C-4BE3-A9D2-CC39E2E6304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03575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025D-55F9-4E9A-940E-72F76542BD8B}" type="datetimeFigureOut">
              <a:rPr lang="de-AT" smtClean="0"/>
              <a:t>30.09.2015</a:t>
            </a:fld>
            <a:endParaRPr lang="de-AT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00E48-233C-4BE3-A9D2-CC39E2E6304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2035558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025D-55F9-4E9A-940E-72F76542BD8B}" type="datetimeFigureOut">
              <a:rPr lang="de-AT" smtClean="0"/>
              <a:t>30.09.2015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00E48-233C-4BE3-A9D2-CC39E2E6304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71208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C025D-55F9-4E9A-940E-72F76542BD8B}" type="datetimeFigureOut">
              <a:rPr lang="de-AT" smtClean="0"/>
              <a:t>30.09.2015</a:t>
            </a:fld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00E48-233C-4BE3-A9D2-CC39E2E6304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1047307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AC025D-55F9-4E9A-940E-72F76542BD8B}" type="datetimeFigureOut">
              <a:rPr lang="de-AT" smtClean="0"/>
              <a:t>30.09.2015</a:t>
            </a:fld>
            <a:endParaRPr lang="de-AT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00E48-233C-4BE3-A9D2-CC39E2E6304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106536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666" y="0"/>
            <a:ext cx="10058400" cy="673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5302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15" y="3602038"/>
            <a:ext cx="4639287" cy="3105638"/>
          </a:xfrm>
          <a:prstGeom prst="rect">
            <a:avLst/>
          </a:prstGeom>
        </p:spPr>
      </p:pic>
      <p:sp>
        <p:nvSpPr>
          <p:cNvPr id="5" name="Ovale Legende 4"/>
          <p:cNvSpPr/>
          <p:nvPr/>
        </p:nvSpPr>
        <p:spPr>
          <a:xfrm>
            <a:off x="8710863" y="1933073"/>
            <a:ext cx="3048000" cy="1804737"/>
          </a:xfrm>
          <a:prstGeom prst="wedgeEllipseCallout">
            <a:avLst>
              <a:gd name="adj1" fmla="val -43927"/>
              <a:gd name="adj2" fmla="val 773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dirty="0" smtClean="0"/>
              <a:t>Darüber freue ich mich sehr. DANKE!</a:t>
            </a:r>
            <a:endParaRPr lang="de-AT" sz="2000" dirty="0"/>
          </a:p>
        </p:txBody>
      </p:sp>
      <p:sp>
        <p:nvSpPr>
          <p:cNvPr id="6" name="Ovale Legende 5"/>
          <p:cNvSpPr/>
          <p:nvPr/>
        </p:nvSpPr>
        <p:spPr>
          <a:xfrm>
            <a:off x="241282" y="2574541"/>
            <a:ext cx="3064043" cy="1884948"/>
          </a:xfrm>
          <a:prstGeom prst="wedgeEllipseCallout">
            <a:avLst>
              <a:gd name="adj1" fmla="val 51868"/>
              <a:gd name="adj2" fmla="val 521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dirty="0" smtClean="0"/>
              <a:t>Weißt du, was mir heute passiert ist?</a:t>
            </a:r>
          </a:p>
          <a:p>
            <a:pPr algn="ctr"/>
            <a:r>
              <a:rPr lang="de-AT" sz="2000" dirty="0" smtClean="0"/>
              <a:t>Das muss ich dir ERZÄHLEN.</a:t>
            </a:r>
            <a:endParaRPr lang="de-AT" sz="2000" dirty="0"/>
          </a:p>
        </p:txBody>
      </p:sp>
      <p:sp>
        <p:nvSpPr>
          <p:cNvPr id="7" name="Ovale Legende 6"/>
          <p:cNvSpPr/>
          <p:nvPr/>
        </p:nvSpPr>
        <p:spPr>
          <a:xfrm>
            <a:off x="1644316" y="982872"/>
            <a:ext cx="2927684" cy="1379621"/>
          </a:xfrm>
          <a:prstGeom prst="wedgeEllipseCallout">
            <a:avLst>
              <a:gd name="adj1" fmla="val 48515"/>
              <a:gd name="adj2" fmla="val 108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dirty="0" smtClean="0"/>
              <a:t>BITTE hilf mir.</a:t>
            </a:r>
          </a:p>
          <a:p>
            <a:pPr algn="ctr"/>
            <a:r>
              <a:rPr lang="de-AT" sz="2000" dirty="0" smtClean="0"/>
              <a:t>Ich brauche dich!</a:t>
            </a:r>
            <a:endParaRPr lang="de-AT" sz="2000" dirty="0"/>
          </a:p>
        </p:txBody>
      </p:sp>
      <p:sp>
        <p:nvSpPr>
          <p:cNvPr id="8" name="Ovale Legende 7"/>
          <p:cNvSpPr/>
          <p:nvPr/>
        </p:nvSpPr>
        <p:spPr>
          <a:xfrm>
            <a:off x="5213684" y="537411"/>
            <a:ext cx="3336759" cy="1965158"/>
          </a:xfrm>
          <a:prstGeom prst="wedgeEllipseCallout">
            <a:avLst>
              <a:gd name="adj1" fmla="val -14739"/>
              <a:gd name="adj2" fmla="val 906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dirty="0" smtClean="0"/>
              <a:t>ENTSCHULDIGUNG!</a:t>
            </a:r>
          </a:p>
          <a:p>
            <a:pPr algn="ctr"/>
            <a:r>
              <a:rPr lang="de-AT" sz="2000" dirty="0" smtClean="0"/>
              <a:t>Das tut mir</a:t>
            </a:r>
          </a:p>
          <a:p>
            <a:pPr algn="ctr"/>
            <a:r>
              <a:rPr lang="de-AT" sz="2000" dirty="0" smtClean="0"/>
              <a:t>wirklich leid.</a:t>
            </a:r>
            <a:endParaRPr lang="de-AT" sz="2000" dirty="0"/>
          </a:p>
        </p:txBody>
      </p:sp>
    </p:spTree>
    <p:extLst>
      <p:ext uri="{BB962C8B-B14F-4D97-AF65-F5344CB8AC3E}">
        <p14:creationId xmlns:p14="http://schemas.microsoft.com/office/powerpoint/2010/main" val="12079347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18" y="0"/>
            <a:ext cx="10244665" cy="6858000"/>
          </a:xfrm>
        </p:spPr>
      </p:pic>
    </p:spTree>
    <p:extLst>
      <p:ext uri="{BB962C8B-B14F-4D97-AF65-F5344CB8AC3E}">
        <p14:creationId xmlns:p14="http://schemas.microsoft.com/office/powerpoint/2010/main" val="238962786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e Legende 4"/>
          <p:cNvSpPr/>
          <p:nvPr/>
        </p:nvSpPr>
        <p:spPr>
          <a:xfrm>
            <a:off x="8710863" y="1933073"/>
            <a:ext cx="3048000" cy="1804737"/>
          </a:xfrm>
          <a:prstGeom prst="wedgeEllipseCallout">
            <a:avLst>
              <a:gd name="adj1" fmla="val -43927"/>
              <a:gd name="adj2" fmla="val 773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dirty="0" smtClean="0"/>
              <a:t>Darüber freue ich mich sehr. DANKE!</a:t>
            </a:r>
            <a:endParaRPr lang="de-AT" sz="2000" dirty="0"/>
          </a:p>
        </p:txBody>
      </p:sp>
      <p:sp>
        <p:nvSpPr>
          <p:cNvPr id="6" name="Ovale Legende 5"/>
          <p:cNvSpPr/>
          <p:nvPr/>
        </p:nvSpPr>
        <p:spPr>
          <a:xfrm>
            <a:off x="241282" y="2574541"/>
            <a:ext cx="3064043" cy="1884948"/>
          </a:xfrm>
          <a:prstGeom prst="wedgeEllipseCallout">
            <a:avLst>
              <a:gd name="adj1" fmla="val 51868"/>
              <a:gd name="adj2" fmla="val 521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dirty="0" smtClean="0"/>
              <a:t>Weißt du, was mir heute passiert ist?</a:t>
            </a:r>
          </a:p>
          <a:p>
            <a:pPr algn="ctr"/>
            <a:r>
              <a:rPr lang="de-AT" sz="2000" dirty="0" smtClean="0"/>
              <a:t>Das muss ich dir ERZÄHLEN.</a:t>
            </a:r>
            <a:endParaRPr lang="de-AT" sz="2000" dirty="0"/>
          </a:p>
        </p:txBody>
      </p:sp>
      <p:sp>
        <p:nvSpPr>
          <p:cNvPr id="7" name="Ovale Legende 6"/>
          <p:cNvSpPr/>
          <p:nvPr/>
        </p:nvSpPr>
        <p:spPr>
          <a:xfrm>
            <a:off x="1644316" y="982872"/>
            <a:ext cx="2927684" cy="1379621"/>
          </a:xfrm>
          <a:prstGeom prst="wedgeEllipseCallout">
            <a:avLst>
              <a:gd name="adj1" fmla="val 48515"/>
              <a:gd name="adj2" fmla="val 108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dirty="0" smtClean="0"/>
              <a:t>BITTE hilf mir.</a:t>
            </a:r>
          </a:p>
          <a:p>
            <a:pPr algn="ctr"/>
            <a:r>
              <a:rPr lang="de-AT" sz="2000" dirty="0" smtClean="0"/>
              <a:t>Ich brauche dich!</a:t>
            </a:r>
            <a:endParaRPr lang="de-AT" sz="2000" dirty="0"/>
          </a:p>
        </p:txBody>
      </p:sp>
      <p:sp>
        <p:nvSpPr>
          <p:cNvPr id="8" name="Ovale Legende 7"/>
          <p:cNvSpPr/>
          <p:nvPr/>
        </p:nvSpPr>
        <p:spPr>
          <a:xfrm>
            <a:off x="5213684" y="537411"/>
            <a:ext cx="3336759" cy="1965158"/>
          </a:xfrm>
          <a:prstGeom prst="wedgeEllipseCallout">
            <a:avLst>
              <a:gd name="adj1" fmla="val -14739"/>
              <a:gd name="adj2" fmla="val 906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dirty="0" smtClean="0"/>
              <a:t>ENTSCHULDIGUNG!</a:t>
            </a:r>
          </a:p>
          <a:p>
            <a:pPr algn="ctr"/>
            <a:r>
              <a:rPr lang="de-AT" sz="2000" dirty="0" smtClean="0"/>
              <a:t>Das tut mir</a:t>
            </a:r>
          </a:p>
          <a:p>
            <a:pPr algn="ctr"/>
            <a:r>
              <a:rPr lang="de-AT" sz="2000" dirty="0" smtClean="0"/>
              <a:t>wirklich leid.</a:t>
            </a:r>
            <a:endParaRPr lang="de-AT" sz="20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0009" y="3517015"/>
            <a:ext cx="4990854" cy="334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5157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83" y="0"/>
            <a:ext cx="10244663" cy="6857999"/>
          </a:xfrm>
        </p:spPr>
      </p:pic>
    </p:spTree>
    <p:extLst>
      <p:ext uri="{BB962C8B-B14F-4D97-AF65-F5344CB8AC3E}">
        <p14:creationId xmlns:p14="http://schemas.microsoft.com/office/powerpoint/2010/main" val="11641955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e Legende 4"/>
          <p:cNvSpPr/>
          <p:nvPr/>
        </p:nvSpPr>
        <p:spPr>
          <a:xfrm>
            <a:off x="8710863" y="1933073"/>
            <a:ext cx="3048000" cy="1804737"/>
          </a:xfrm>
          <a:prstGeom prst="wedgeEllipseCallout">
            <a:avLst>
              <a:gd name="adj1" fmla="val -43927"/>
              <a:gd name="adj2" fmla="val 773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dirty="0" smtClean="0"/>
              <a:t>Darüber freue ich mich sehr. DANKE!</a:t>
            </a:r>
            <a:endParaRPr lang="de-AT" sz="2000" dirty="0"/>
          </a:p>
        </p:txBody>
      </p:sp>
      <p:sp>
        <p:nvSpPr>
          <p:cNvPr id="6" name="Ovale Legende 5"/>
          <p:cNvSpPr/>
          <p:nvPr/>
        </p:nvSpPr>
        <p:spPr>
          <a:xfrm>
            <a:off x="241282" y="2574541"/>
            <a:ext cx="3064043" cy="1884948"/>
          </a:xfrm>
          <a:prstGeom prst="wedgeEllipseCallout">
            <a:avLst>
              <a:gd name="adj1" fmla="val 51868"/>
              <a:gd name="adj2" fmla="val 521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dirty="0" smtClean="0"/>
              <a:t>Weißt du, was mir heute passiert ist?</a:t>
            </a:r>
          </a:p>
          <a:p>
            <a:pPr algn="ctr"/>
            <a:r>
              <a:rPr lang="de-AT" sz="2000" dirty="0" smtClean="0"/>
              <a:t>Das muss ich dir ERZÄHLEN.</a:t>
            </a:r>
            <a:endParaRPr lang="de-AT" sz="2000" dirty="0"/>
          </a:p>
        </p:txBody>
      </p:sp>
      <p:sp>
        <p:nvSpPr>
          <p:cNvPr id="7" name="Ovale Legende 6"/>
          <p:cNvSpPr/>
          <p:nvPr/>
        </p:nvSpPr>
        <p:spPr>
          <a:xfrm>
            <a:off x="1644316" y="982872"/>
            <a:ext cx="2927684" cy="1379621"/>
          </a:xfrm>
          <a:prstGeom prst="wedgeEllipseCallout">
            <a:avLst>
              <a:gd name="adj1" fmla="val 48515"/>
              <a:gd name="adj2" fmla="val 108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dirty="0" smtClean="0"/>
              <a:t>BITTE hilf mir.</a:t>
            </a:r>
          </a:p>
          <a:p>
            <a:pPr algn="ctr"/>
            <a:r>
              <a:rPr lang="de-AT" sz="2000" dirty="0" smtClean="0"/>
              <a:t>Ich brauche dich!</a:t>
            </a:r>
            <a:endParaRPr lang="de-AT" sz="2000" dirty="0"/>
          </a:p>
        </p:txBody>
      </p:sp>
      <p:sp>
        <p:nvSpPr>
          <p:cNvPr id="8" name="Ovale Legende 7"/>
          <p:cNvSpPr/>
          <p:nvPr/>
        </p:nvSpPr>
        <p:spPr>
          <a:xfrm>
            <a:off x="5213684" y="537411"/>
            <a:ext cx="3336759" cy="1965158"/>
          </a:xfrm>
          <a:prstGeom prst="wedgeEllipseCallout">
            <a:avLst>
              <a:gd name="adj1" fmla="val -14739"/>
              <a:gd name="adj2" fmla="val 906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dirty="0" smtClean="0"/>
              <a:t>ENTSCHULDIGUNG!</a:t>
            </a:r>
          </a:p>
          <a:p>
            <a:pPr algn="ctr"/>
            <a:r>
              <a:rPr lang="de-AT" sz="2000" dirty="0" smtClean="0"/>
              <a:t>Das tut mir</a:t>
            </a:r>
          </a:p>
          <a:p>
            <a:pPr algn="ctr"/>
            <a:r>
              <a:rPr lang="de-AT" sz="2000" dirty="0" smtClean="0"/>
              <a:t>wirklich leid.</a:t>
            </a:r>
            <a:endParaRPr lang="de-AT" sz="20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2152" y="3517014"/>
            <a:ext cx="4990855" cy="334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3568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250">
        <p15:prstTrans prst="fallOve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5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96" y="0"/>
            <a:ext cx="10199687" cy="6858000"/>
          </a:xfrm>
        </p:spPr>
      </p:pic>
    </p:spTree>
    <p:extLst>
      <p:ext uri="{BB962C8B-B14F-4D97-AF65-F5344CB8AC3E}">
        <p14:creationId xmlns:p14="http://schemas.microsoft.com/office/powerpoint/2010/main" val="232956234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e Legende 4"/>
          <p:cNvSpPr/>
          <p:nvPr/>
        </p:nvSpPr>
        <p:spPr>
          <a:xfrm>
            <a:off x="8710863" y="1933073"/>
            <a:ext cx="3048000" cy="1804737"/>
          </a:xfrm>
          <a:prstGeom prst="wedgeEllipseCallout">
            <a:avLst>
              <a:gd name="adj1" fmla="val -43927"/>
              <a:gd name="adj2" fmla="val 7732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dirty="0" smtClean="0"/>
              <a:t>Darüber freue ich mich sehr. DANKE!</a:t>
            </a:r>
            <a:endParaRPr lang="de-AT" sz="2000" dirty="0"/>
          </a:p>
        </p:txBody>
      </p:sp>
      <p:sp>
        <p:nvSpPr>
          <p:cNvPr id="6" name="Ovale Legende 5"/>
          <p:cNvSpPr/>
          <p:nvPr/>
        </p:nvSpPr>
        <p:spPr>
          <a:xfrm>
            <a:off x="241282" y="2574541"/>
            <a:ext cx="3064043" cy="1884948"/>
          </a:xfrm>
          <a:prstGeom prst="wedgeEllipseCallout">
            <a:avLst>
              <a:gd name="adj1" fmla="val 51868"/>
              <a:gd name="adj2" fmla="val 5215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dirty="0" smtClean="0"/>
              <a:t>Weißt du, was mir heute passiert ist?</a:t>
            </a:r>
          </a:p>
          <a:p>
            <a:pPr algn="ctr"/>
            <a:r>
              <a:rPr lang="de-AT" sz="2000" dirty="0" smtClean="0"/>
              <a:t>Das muss ich dir ERZÄHLEN.</a:t>
            </a:r>
            <a:endParaRPr lang="de-AT" sz="2000" dirty="0"/>
          </a:p>
        </p:txBody>
      </p:sp>
      <p:sp>
        <p:nvSpPr>
          <p:cNvPr id="7" name="Ovale Legende 6"/>
          <p:cNvSpPr/>
          <p:nvPr/>
        </p:nvSpPr>
        <p:spPr>
          <a:xfrm>
            <a:off x="1644316" y="982872"/>
            <a:ext cx="2927684" cy="1379621"/>
          </a:xfrm>
          <a:prstGeom prst="wedgeEllipseCallout">
            <a:avLst>
              <a:gd name="adj1" fmla="val 48515"/>
              <a:gd name="adj2" fmla="val 10886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dirty="0" smtClean="0"/>
              <a:t>BITTE hilf mir.</a:t>
            </a:r>
          </a:p>
          <a:p>
            <a:pPr algn="ctr"/>
            <a:r>
              <a:rPr lang="de-AT" sz="2000" dirty="0" smtClean="0"/>
              <a:t>Ich brauche dich!</a:t>
            </a:r>
            <a:endParaRPr lang="de-AT" sz="2000" dirty="0"/>
          </a:p>
        </p:txBody>
      </p:sp>
      <p:sp>
        <p:nvSpPr>
          <p:cNvPr id="8" name="Ovale Legende 7"/>
          <p:cNvSpPr/>
          <p:nvPr/>
        </p:nvSpPr>
        <p:spPr>
          <a:xfrm>
            <a:off x="5213684" y="537411"/>
            <a:ext cx="3336759" cy="1965158"/>
          </a:xfrm>
          <a:prstGeom prst="wedgeEllipseCallout">
            <a:avLst>
              <a:gd name="adj1" fmla="val -14739"/>
              <a:gd name="adj2" fmla="val 9066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000" dirty="0" smtClean="0"/>
              <a:t>ENTSCHULDIGUNG!</a:t>
            </a:r>
          </a:p>
          <a:p>
            <a:pPr algn="ctr"/>
            <a:r>
              <a:rPr lang="de-AT" sz="2000" dirty="0" smtClean="0"/>
              <a:t>Das tut mir</a:t>
            </a:r>
          </a:p>
          <a:p>
            <a:pPr algn="ctr"/>
            <a:r>
              <a:rPr lang="de-AT" sz="2000" dirty="0" smtClean="0"/>
              <a:t>wirklich leid.</a:t>
            </a:r>
            <a:endParaRPr lang="de-AT" sz="20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919" y="3517014"/>
            <a:ext cx="4968944" cy="3340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97172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prestig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156</Words>
  <Application>Microsoft Office PowerPoint</Application>
  <PresentationFormat>Breitbild</PresentationFormat>
  <Paragraphs>32</Paragraphs>
  <Slides>8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Judith Werner</dc:creator>
  <cp:lastModifiedBy>Judith Werner</cp:lastModifiedBy>
  <cp:revision>5</cp:revision>
  <dcterms:created xsi:type="dcterms:W3CDTF">2015-09-30T07:56:18Z</dcterms:created>
  <dcterms:modified xsi:type="dcterms:W3CDTF">2015-09-30T08:24:38Z</dcterms:modified>
</cp:coreProperties>
</file>