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78" r:id="rId5"/>
    <p:sldId id="270" r:id="rId6"/>
    <p:sldId id="279" r:id="rId7"/>
    <p:sldId id="272" r:id="rId8"/>
    <p:sldId id="280" r:id="rId9"/>
    <p:sldId id="274" r:id="rId10"/>
    <p:sldId id="281" r:id="rId11"/>
    <p:sldId id="28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C40"/>
    <a:srgbClr val="F3E710"/>
    <a:srgbClr val="EBB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7" autoAdjust="0"/>
    <p:restoredTop sz="96031" autoAdjust="0"/>
  </p:normalViewPr>
  <p:slideViewPr>
    <p:cSldViewPr snapToGrid="0">
      <p:cViewPr>
        <p:scale>
          <a:sx n="86" d="100"/>
          <a:sy n="86" d="100"/>
        </p:scale>
        <p:origin x="6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1A4C-B26D-4290-AE75-BAE184DA2C97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B0B3-A1EA-4B17-B9E5-C3FBF583AC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62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FB0B3-A1EA-4B17-B9E5-C3FBF583AC9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4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718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646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51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066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00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043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685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83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787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773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577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E260-4CEF-4185-8405-4E72A2F06586}" type="datetimeFigureOut">
              <a:rPr lang="de-AT" smtClean="0"/>
              <a:t>15.09.2015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9E4A-69C6-4B65-A7BE-0E11C578C0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5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rgbClr val="FFFF00">
              <a:alpha val="71000"/>
            </a:srgbClr>
          </a:solidFill>
        </p:spPr>
        <p:txBody>
          <a:bodyPr/>
          <a:lstStyle/>
          <a:p>
            <a:r>
              <a:rPr lang="de-AT" sz="6600" b="1" dirty="0" smtClean="0"/>
              <a:t>Lichtbringer sein !!!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5450" y="3792538"/>
            <a:ext cx="9144000" cy="1655762"/>
          </a:xfrm>
        </p:spPr>
        <p:txBody>
          <a:bodyPr>
            <a:normAutofit/>
          </a:bodyPr>
          <a:lstStyle/>
          <a:p>
            <a:r>
              <a:rPr lang="de-AT" sz="2800" b="1" dirty="0" smtClean="0"/>
              <a:t>1. Genau hinschauen</a:t>
            </a:r>
            <a:endParaRPr lang="de-AT" sz="2800" b="1" dirty="0" smtClean="0"/>
          </a:p>
          <a:p>
            <a:r>
              <a:rPr lang="de-AT" sz="2800" b="1" dirty="0" smtClean="0"/>
              <a:t> 2. Eine Geschichte </a:t>
            </a:r>
            <a:r>
              <a:rPr lang="de-AT" sz="2800" b="1" dirty="0" smtClean="0"/>
              <a:t>erzählen</a:t>
            </a:r>
          </a:p>
          <a:p>
            <a:r>
              <a:rPr lang="de-AT" sz="2800" b="1" dirty="0" smtClean="0"/>
              <a:t>3. N</a:t>
            </a:r>
            <a:r>
              <a:rPr lang="de-AT" sz="2800" b="1" dirty="0" smtClean="0"/>
              <a:t>achdenken </a:t>
            </a:r>
            <a:r>
              <a:rPr lang="de-AT" sz="2800" b="1" dirty="0" smtClean="0"/>
              <a:t>was zu tun ist</a:t>
            </a:r>
            <a:endParaRPr lang="de-AT" sz="2800" b="1" dirty="0"/>
          </a:p>
        </p:txBody>
      </p:sp>
      <p:sp>
        <p:nvSpPr>
          <p:cNvPr id="4" name="Explosion 2 3"/>
          <p:cNvSpPr/>
          <p:nvPr/>
        </p:nvSpPr>
        <p:spPr>
          <a:xfrm>
            <a:off x="434898" y="3401121"/>
            <a:ext cx="3311912" cy="2787805"/>
          </a:xfrm>
          <a:prstGeom prst="irregularSeal2">
            <a:avLst/>
          </a:prstGeom>
          <a:solidFill>
            <a:srgbClr val="F1EC4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Ich bin der Lichtblitz !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Smiley 4"/>
          <p:cNvSpPr/>
          <p:nvPr/>
        </p:nvSpPr>
        <p:spPr>
          <a:xfrm>
            <a:off x="1149041" y="5151012"/>
            <a:ext cx="546409" cy="524108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75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0"/>
            <a:ext cx="9822391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66954" y="5094250"/>
            <a:ext cx="3409950" cy="2109438"/>
          </a:xfrm>
          <a:prstGeom prst="ellipse">
            <a:avLst/>
          </a:prstGeom>
          <a:solidFill>
            <a:srgbClr val="7030A0">
              <a:alpha val="25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55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52" y="0"/>
            <a:ext cx="9822391" cy="68580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6512312" y="4449336"/>
            <a:ext cx="4973444" cy="2222780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>
                <a:solidFill>
                  <a:schemeClr val="tx1"/>
                </a:solidFill>
              </a:rPr>
              <a:t>BRAVO – </a:t>
            </a:r>
            <a:br>
              <a:rPr lang="de-AT" sz="2400" b="1" dirty="0" smtClean="0">
                <a:solidFill>
                  <a:schemeClr val="tx1"/>
                </a:solidFill>
              </a:rPr>
            </a:br>
            <a:r>
              <a:rPr lang="de-AT" sz="2400" b="1" dirty="0" smtClean="0">
                <a:solidFill>
                  <a:schemeClr val="tx1"/>
                </a:solidFill>
              </a:rPr>
              <a:t>GUT GEMACHT !!!!!!</a:t>
            </a:r>
            <a:endParaRPr lang="de-A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38" y="0"/>
            <a:ext cx="9818557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651708" y="1260396"/>
            <a:ext cx="3896882" cy="2991028"/>
          </a:xfrm>
          <a:prstGeom prst="ellipse">
            <a:avLst/>
          </a:prstGeom>
          <a:solidFill>
            <a:srgbClr val="7030A0">
              <a:alpha val="25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0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5" y="0"/>
            <a:ext cx="982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52" y="0"/>
            <a:ext cx="9822391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940133" y="1936669"/>
            <a:ext cx="2055910" cy="2743200"/>
          </a:xfrm>
          <a:prstGeom prst="ellipse">
            <a:avLst/>
          </a:prstGeom>
          <a:solidFill>
            <a:srgbClr val="7030A0">
              <a:alpha val="26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23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5" y="0"/>
            <a:ext cx="982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5" y="-22302"/>
            <a:ext cx="9854333" cy="688030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436792" y="4420530"/>
            <a:ext cx="2419350" cy="2152650"/>
          </a:xfrm>
          <a:prstGeom prst="ellipse">
            <a:avLst/>
          </a:prstGeom>
          <a:solidFill>
            <a:srgbClr val="7030A0">
              <a:alpha val="25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4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05" y="0"/>
            <a:ext cx="982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05" y="0"/>
            <a:ext cx="9822391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285569" y="2301798"/>
            <a:ext cx="1695450" cy="2762250"/>
          </a:xfrm>
          <a:prstGeom prst="ellipse">
            <a:avLst/>
          </a:prstGeom>
          <a:solidFill>
            <a:srgbClr val="7030A0">
              <a:alpha val="25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03" y="0"/>
            <a:ext cx="982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Breitbild</PresentationFormat>
  <Paragraphs>7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Lichtbringer sein !!!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Judith</dc:creator>
  <cp:lastModifiedBy>Philipp Seher</cp:lastModifiedBy>
  <cp:revision>19</cp:revision>
  <dcterms:created xsi:type="dcterms:W3CDTF">2015-09-14T19:03:50Z</dcterms:created>
  <dcterms:modified xsi:type="dcterms:W3CDTF">2015-09-15T21:37:47Z</dcterms:modified>
</cp:coreProperties>
</file>